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</p:sldMasterIdLst>
  <p:sldIdLst>
    <p:sldId id="260" r:id="rId2"/>
    <p:sldId id="258" r:id="rId3"/>
    <p:sldId id="261" r:id="rId4"/>
    <p:sldId id="259" r:id="rId5"/>
    <p:sldId id="262" r:id="rId6"/>
    <p:sldId id="263" r:id="rId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8"/>
  </p:normalViewPr>
  <p:slideViewPr>
    <p:cSldViewPr snapToGrid="0" snapToObjects="1">
      <p:cViewPr varScale="1">
        <p:scale>
          <a:sx n="88" d="100"/>
          <a:sy n="88" d="100"/>
        </p:scale>
        <p:origin x="466" y="2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EAE20F89-CCF7-9640-B989-A454182B0A0E}" type="datetimeFigureOut">
              <a:rPr lang="pl-PL" smtClean="0"/>
              <a:t>14.04.2026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5031F249-15A6-554F-B46D-D211000FDBB4}" type="slidenum">
              <a:rPr lang="pl-PL" smtClean="0"/>
              <a:t>‹#›</a:t>
            </a:fld>
            <a:endParaRPr lang="pl-PL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9252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20F89-CCF7-9640-B989-A454182B0A0E}" type="datetimeFigureOut">
              <a:rPr lang="pl-PL" smtClean="0"/>
              <a:t>14.04.2026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F249-15A6-554F-B46D-D211000FDBB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69265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20F89-CCF7-9640-B989-A454182B0A0E}" type="datetimeFigureOut">
              <a:rPr lang="pl-PL" smtClean="0"/>
              <a:t>14.04.2026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F249-15A6-554F-B46D-D211000FDBB4}" type="slidenum">
              <a:rPr lang="pl-PL" smtClean="0"/>
              <a:t>‹#›</a:t>
            </a:fld>
            <a:endParaRPr lang="pl-PL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91856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20F89-CCF7-9640-B989-A454182B0A0E}" type="datetimeFigureOut">
              <a:rPr lang="pl-PL" smtClean="0"/>
              <a:t>14.04.2026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F249-15A6-554F-B46D-D211000FDBB4}" type="slidenum">
              <a:rPr lang="pl-PL" smtClean="0"/>
              <a:t>‹#›</a:t>
            </a:fld>
            <a:endParaRPr lang="pl-PL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25706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20F89-CCF7-9640-B989-A454182B0A0E}" type="datetimeFigureOut">
              <a:rPr lang="pl-PL" smtClean="0"/>
              <a:t>14.04.2026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F249-15A6-554F-B46D-D211000FDBB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62295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20F89-CCF7-9640-B989-A454182B0A0E}" type="datetimeFigureOut">
              <a:rPr lang="pl-PL" smtClean="0"/>
              <a:t>14.04.2026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F249-15A6-554F-B46D-D211000FDBB4}" type="slidenum">
              <a:rPr lang="pl-PL" smtClean="0"/>
              <a:t>‹#›</a:t>
            </a:fld>
            <a:endParaRPr lang="pl-PL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25897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20F89-CCF7-9640-B989-A454182B0A0E}" type="datetimeFigureOut">
              <a:rPr lang="pl-PL" smtClean="0"/>
              <a:t>14.04.2026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F249-15A6-554F-B46D-D211000FDBB4}" type="slidenum">
              <a:rPr lang="pl-PL" smtClean="0"/>
              <a:t>‹#›</a:t>
            </a:fld>
            <a:endParaRPr lang="pl-PL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12976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20F89-CCF7-9640-B989-A454182B0A0E}" type="datetimeFigureOut">
              <a:rPr lang="pl-PL" smtClean="0"/>
              <a:t>14.04.2026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F249-15A6-554F-B46D-D211000FDBB4}" type="slidenum">
              <a:rPr lang="pl-PL" smtClean="0"/>
              <a:t>‹#›</a:t>
            </a:fld>
            <a:endParaRPr lang="pl-PL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89814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20F89-CCF7-9640-B989-A454182B0A0E}" type="datetimeFigureOut">
              <a:rPr lang="pl-PL" smtClean="0"/>
              <a:t>14.04.2026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F249-15A6-554F-B46D-D211000FDBB4}" type="slidenum">
              <a:rPr lang="pl-PL" smtClean="0"/>
              <a:t>‹#›</a:t>
            </a:fld>
            <a:endParaRPr lang="pl-PL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7452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20F89-CCF7-9640-B989-A454182B0A0E}" type="datetimeFigureOut">
              <a:rPr lang="pl-PL" smtClean="0"/>
              <a:t>14.04.2026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F249-15A6-554F-B46D-D211000FDBB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0724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20F89-CCF7-9640-B989-A454182B0A0E}" type="datetimeFigureOut">
              <a:rPr lang="pl-PL" smtClean="0"/>
              <a:t>14.04.2026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F249-15A6-554F-B46D-D211000FDBB4}" type="slidenum">
              <a:rPr lang="pl-PL" smtClean="0"/>
              <a:t>‹#›</a:t>
            </a:fld>
            <a:endParaRPr lang="pl-PL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8668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20F89-CCF7-9640-B989-A454182B0A0E}" type="datetimeFigureOut">
              <a:rPr lang="pl-PL" smtClean="0"/>
              <a:t>14.04.2026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F249-15A6-554F-B46D-D211000FDBB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03194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20F89-CCF7-9640-B989-A454182B0A0E}" type="datetimeFigureOut">
              <a:rPr lang="pl-PL" smtClean="0"/>
              <a:t>14.04.2026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F249-15A6-554F-B46D-D211000FDBB4}" type="slidenum">
              <a:rPr lang="pl-PL" smtClean="0"/>
              <a:t>‹#›</a:t>
            </a:fld>
            <a:endParaRPr lang="pl-PL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4471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20F89-CCF7-9640-B989-A454182B0A0E}" type="datetimeFigureOut">
              <a:rPr lang="pl-PL" smtClean="0"/>
              <a:t>14.04.2026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F249-15A6-554F-B46D-D211000FDBB4}" type="slidenum">
              <a:rPr lang="pl-PL" smtClean="0"/>
              <a:t>‹#›</a:t>
            </a:fld>
            <a:endParaRPr lang="pl-PL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581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20F89-CCF7-9640-B989-A454182B0A0E}" type="datetimeFigureOut">
              <a:rPr lang="pl-PL" smtClean="0"/>
              <a:t>14.04.2026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F249-15A6-554F-B46D-D211000FDBB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4570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20F89-CCF7-9640-B989-A454182B0A0E}" type="datetimeFigureOut">
              <a:rPr lang="pl-PL" smtClean="0"/>
              <a:t>14.04.2026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F249-15A6-554F-B46D-D211000FDBB4}" type="slidenum">
              <a:rPr lang="pl-PL" smtClean="0"/>
              <a:t>‹#›</a:t>
            </a:fld>
            <a:endParaRPr lang="pl-PL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640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20F89-CCF7-9640-B989-A454182B0A0E}" type="datetimeFigureOut">
              <a:rPr lang="pl-PL" smtClean="0"/>
              <a:t>14.04.2026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F249-15A6-554F-B46D-D211000FDBB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8674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AE20F89-CCF7-9640-B989-A454182B0A0E}" type="datetimeFigureOut">
              <a:rPr lang="pl-PL" smtClean="0"/>
              <a:t>14.04.2026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031F249-15A6-554F-B46D-D211000FDBB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8008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err="1" smtClean="0"/>
              <a:t>What</a:t>
            </a:r>
            <a:r>
              <a:rPr lang="pl-PL" dirty="0" smtClean="0"/>
              <a:t> do we </a:t>
            </a:r>
            <a:r>
              <a:rPr lang="pl-PL" dirty="0" err="1" smtClean="0"/>
              <a:t>know</a:t>
            </a:r>
            <a:r>
              <a:rPr lang="pl-PL" dirty="0" smtClean="0"/>
              <a:t> </a:t>
            </a:r>
            <a:r>
              <a:rPr lang="pl-PL" dirty="0" err="1" smtClean="0"/>
              <a:t>about</a:t>
            </a:r>
            <a:r>
              <a:rPr lang="pl-PL" dirty="0" smtClean="0"/>
              <a:t> </a:t>
            </a:r>
            <a:r>
              <a:rPr lang="pl-PL" dirty="0" err="1" smtClean="0"/>
              <a:t>Sweden</a:t>
            </a:r>
            <a:r>
              <a:rPr lang="pl-PL" dirty="0"/>
              <a:t>?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405015" y="4902925"/>
            <a:ext cx="1862185" cy="320766"/>
          </a:xfrm>
        </p:spPr>
        <p:txBody>
          <a:bodyPr>
            <a:noAutofit/>
          </a:bodyPr>
          <a:lstStyle/>
          <a:p>
            <a:pPr algn="l"/>
            <a:r>
              <a:rPr lang="pl-PL" sz="1100" dirty="0" smtClean="0"/>
              <a:t>Klasa 5 Niepubliczna Szkoła Podstawowa </a:t>
            </a:r>
            <a:r>
              <a:rPr lang="pl-PL" sz="1100" dirty="0" smtClean="0"/>
              <a:t>nr 2 </a:t>
            </a:r>
            <a:r>
              <a:rPr lang="pl-PL" sz="1100" dirty="0" smtClean="0"/>
              <a:t>w Pszczynie </a:t>
            </a:r>
            <a:endParaRPr lang="pl-PL" sz="1100" dirty="0"/>
          </a:p>
        </p:txBody>
      </p:sp>
    </p:spTree>
    <p:extLst>
      <p:ext uri="{BB962C8B-B14F-4D97-AF65-F5344CB8AC3E}">
        <p14:creationId xmlns:p14="http://schemas.microsoft.com/office/powerpoint/2010/main" val="224463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77BF3D4F-EF10-1548-9E36-8BA82597CD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2659" y="2812223"/>
            <a:ext cx="3474042" cy="2317158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284060CE-C28D-714B-8748-4F01C90AD9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6847" y="862148"/>
            <a:ext cx="3732453" cy="2442132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3F4A2697-32A6-C54D-88C0-4E4B2047DC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5966" y="3699434"/>
            <a:ext cx="3439938" cy="2294412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5C35A719-4BC1-DD4C-B2EF-FD148EAF2B17}"/>
              </a:ext>
            </a:extLst>
          </p:cNvPr>
          <p:cNvSpPr txBox="1"/>
          <p:nvPr/>
        </p:nvSpPr>
        <p:spPr>
          <a:xfrm>
            <a:off x="3764477" y="248325"/>
            <a:ext cx="4027485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err="1"/>
              <a:t>Swedish</a:t>
            </a:r>
            <a:r>
              <a:rPr lang="pl-PL" sz="2400" b="1" dirty="0"/>
              <a:t> </a:t>
            </a:r>
            <a:r>
              <a:rPr lang="pl-PL" sz="2400" b="1" dirty="0" err="1"/>
              <a:t>traditional</a:t>
            </a:r>
            <a:r>
              <a:rPr lang="pl-PL" sz="2400" b="1" dirty="0"/>
              <a:t> </a:t>
            </a:r>
            <a:r>
              <a:rPr lang="pl-PL" sz="2400" b="1" dirty="0" err="1"/>
              <a:t>dishes</a:t>
            </a:r>
            <a:r>
              <a:rPr lang="pl-PL" sz="2400" b="1" dirty="0"/>
              <a:t> 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6DE76B7-7E54-B84E-B775-F29A32270474}"/>
              </a:ext>
            </a:extLst>
          </p:cNvPr>
          <p:cNvSpPr txBox="1"/>
          <p:nvPr/>
        </p:nvSpPr>
        <p:spPr>
          <a:xfrm>
            <a:off x="5255935" y="1413647"/>
            <a:ext cx="3268395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i="1" dirty="0">
                <a:cs typeface="Apple Chancery" panose="03020702040506060504" pitchFamily="66" charset="-79"/>
              </a:rPr>
              <a:t>SURSTROMMING</a:t>
            </a:r>
            <a:r>
              <a:rPr lang="pl-PL" b="1" i="1" dirty="0"/>
              <a:t> </a:t>
            </a:r>
          </a:p>
          <a:p>
            <a:r>
              <a:rPr lang="pl-PL" sz="2400" b="1" dirty="0" err="1"/>
              <a:t>Pickled</a:t>
            </a:r>
            <a:r>
              <a:rPr lang="pl-PL" sz="2400" b="1" dirty="0"/>
              <a:t> </a:t>
            </a:r>
            <a:r>
              <a:rPr lang="pl-PL" sz="2400" b="1" dirty="0" err="1"/>
              <a:t>herring</a:t>
            </a:r>
            <a:endParaRPr lang="pl-PL" sz="2400" b="1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72241481-89A1-3A4A-85BB-F3ED2EDF0C52}"/>
              </a:ext>
            </a:extLst>
          </p:cNvPr>
          <p:cNvSpPr txBox="1"/>
          <p:nvPr/>
        </p:nvSpPr>
        <p:spPr>
          <a:xfrm>
            <a:off x="7910727" y="5354472"/>
            <a:ext cx="335527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600" b="1" i="1" dirty="0">
                <a:cs typeface="Apple Chancery" panose="03020702040506060504" pitchFamily="66" charset="-79"/>
              </a:rPr>
              <a:t>KOTTBULLAR</a:t>
            </a:r>
          </a:p>
          <a:p>
            <a:r>
              <a:rPr lang="pl-PL" sz="2400" b="1" dirty="0" err="1"/>
              <a:t>Swedish</a:t>
            </a:r>
            <a:r>
              <a:rPr lang="pl-PL" sz="2400" b="1" dirty="0"/>
              <a:t> </a:t>
            </a:r>
            <a:r>
              <a:rPr lang="pl-PL" sz="2400" b="1" dirty="0" err="1"/>
              <a:t>meatballs</a:t>
            </a:r>
            <a:endParaRPr lang="pl-PL" sz="2400" b="1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1FE63607-6127-CE44-8166-5F3C4D5640A9}"/>
              </a:ext>
            </a:extLst>
          </p:cNvPr>
          <p:cNvSpPr txBox="1"/>
          <p:nvPr/>
        </p:nvSpPr>
        <p:spPr>
          <a:xfrm>
            <a:off x="563898" y="4846640"/>
            <a:ext cx="280076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600" b="1" i="1" dirty="0">
                <a:cs typeface="Apple Chancery" panose="03020702040506060504" pitchFamily="66" charset="-79"/>
              </a:rPr>
              <a:t>SEMLA</a:t>
            </a:r>
          </a:p>
          <a:p>
            <a:r>
              <a:rPr lang="pl-PL" sz="2400" b="1" dirty="0" err="1"/>
              <a:t>Swedish</a:t>
            </a:r>
            <a:r>
              <a:rPr lang="pl-PL" sz="2400" b="1" dirty="0"/>
              <a:t> </a:t>
            </a:r>
            <a:r>
              <a:rPr lang="pl-PL" sz="2400" b="1" dirty="0" err="1"/>
              <a:t>cream</a:t>
            </a:r>
            <a:r>
              <a:rPr lang="pl-PL" sz="2400" b="1" dirty="0"/>
              <a:t> bun </a:t>
            </a:r>
          </a:p>
        </p:txBody>
      </p:sp>
    </p:spTree>
    <p:extLst>
      <p:ext uri="{BB962C8B-B14F-4D97-AF65-F5344CB8AC3E}">
        <p14:creationId xmlns:p14="http://schemas.microsoft.com/office/powerpoint/2010/main" val="401934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875212" y="1352550"/>
            <a:ext cx="6019800" cy="1143000"/>
          </a:xfrm>
        </p:spPr>
        <p:txBody>
          <a:bodyPr/>
          <a:lstStyle/>
          <a:p>
            <a:r>
              <a:rPr lang="pl-PL" dirty="0" smtClean="0">
                <a:solidFill>
                  <a:srgbClr val="FFFF00"/>
                </a:solidFill>
              </a:rPr>
              <a:t>				</a:t>
            </a:r>
            <a:endParaRPr lang="pl-PL" b="1" dirty="0">
              <a:solidFill>
                <a:srgbClr val="FFFF00"/>
              </a:solidFill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7001691" y="1985550"/>
            <a:ext cx="4197532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Striving</a:t>
            </a:r>
            <a:r>
              <a:rPr kumimoji="0" lang="pl-PL" altLang="pl-PL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for </a:t>
            </a:r>
            <a:r>
              <a:rPr kumimoji="0" lang="pl-PL" altLang="pl-PL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comfort</a:t>
            </a:r>
            <a:r>
              <a:rPr kumimoji="0" lang="pl-PL" altLang="pl-PL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coziness</a:t>
            </a:r>
            <a:r>
              <a:rPr kumimoji="0" lang="pl-PL" altLang="pl-PL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and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inner</a:t>
            </a:r>
            <a:r>
              <a:rPr kumimoji="0" lang="pl-PL" altLang="pl-PL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r>
              <a:rPr kumimoji="0" lang="pl-PL" altLang="pl-PL" sz="4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balance</a:t>
            </a:r>
            <a:r>
              <a:rPr kumimoji="0" lang="pl-PL" altLang="pl-PL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pl-PL" altLang="pl-PL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2" descr="Hygge – The Cosy Way To Live - Scarlet Ribbon Merino Lt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881" y="655448"/>
            <a:ext cx="5453548" cy="5453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207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Nature</a:t>
            </a:r>
            <a:br>
              <a:rPr lang="pl-PL" dirty="0" smtClean="0"/>
            </a:br>
            <a:r>
              <a:rPr lang="pl-PL" dirty="0" smtClean="0"/>
              <a:t>The most </a:t>
            </a:r>
            <a:r>
              <a:rPr lang="pl-PL" dirty="0" err="1" smtClean="0"/>
              <a:t>beautiful</a:t>
            </a:r>
            <a:r>
              <a:rPr lang="pl-PL" dirty="0" smtClean="0"/>
              <a:t> </a:t>
            </a:r>
            <a:r>
              <a:rPr lang="pl-PL" dirty="0" err="1" smtClean="0"/>
              <a:t>landscapes</a:t>
            </a:r>
            <a:r>
              <a:rPr lang="pl-PL" dirty="0" smtClean="0"/>
              <a:t> in Europe</a:t>
            </a:r>
            <a:endParaRPr lang="pl-PL" dirty="0"/>
          </a:p>
        </p:txBody>
      </p:sp>
      <p:pic>
        <p:nvPicPr>
          <p:cNvPr id="2050" name="Picture 2" descr="Szwecja - Wakacje, Wczasy, Wycieczki | ITA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159" y="2568212"/>
            <a:ext cx="4925921" cy="3283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Szwecja - Wakacje i wczasy 2026 z Rainbow | R.p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1073" y="2568212"/>
            <a:ext cx="4925923" cy="3283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215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i="1" dirty="0" err="1" smtClean="0"/>
              <a:t>S</a:t>
            </a:r>
            <a:r>
              <a:rPr lang="pl-PL" b="1" i="1" dirty="0" err="1" smtClean="0"/>
              <a:t>weden’s</a:t>
            </a:r>
            <a:r>
              <a:rPr lang="pl-PL" b="1" i="1" dirty="0" smtClean="0"/>
              <a:t> </a:t>
            </a:r>
            <a:r>
              <a:rPr lang="pl-PL" b="1" i="1" dirty="0" err="1" smtClean="0"/>
              <a:t>nationial</a:t>
            </a:r>
            <a:r>
              <a:rPr lang="pl-PL" b="1" i="1" dirty="0" smtClean="0"/>
              <a:t> </a:t>
            </a:r>
            <a:r>
              <a:rPr lang="pl-PL" b="1" i="1" dirty="0" err="1" smtClean="0"/>
              <a:t>sports</a:t>
            </a:r>
            <a:endParaRPr lang="pl-PL" b="1" i="1" dirty="0"/>
          </a:p>
        </p:txBody>
      </p:sp>
      <p:pic>
        <p:nvPicPr>
          <p:cNvPr id="2056" name="Picture 8" descr="Reprezentacja Szwecji (fot. Getty Images)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3377" y="2782527"/>
            <a:ext cx="5562600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zwedki nie przegrały od roku, na kogo szczególnie muszą uważać  Biało-Czerwone? | Flashscore.p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749" y="2788259"/>
            <a:ext cx="4697682" cy="3131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113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Thank</a:t>
            </a:r>
            <a:r>
              <a:rPr lang="pl-PL" dirty="0" smtClean="0"/>
              <a:t> </a:t>
            </a:r>
            <a:r>
              <a:rPr lang="pl-PL" dirty="0" err="1" smtClean="0"/>
              <a:t>you</a:t>
            </a:r>
            <a:r>
              <a:rPr lang="pl-PL" dirty="0" smtClean="0"/>
              <a:t> for </a:t>
            </a:r>
            <a:r>
              <a:rPr lang="pl-PL" dirty="0" err="1" smtClean="0"/>
              <a:t>your</a:t>
            </a:r>
            <a:r>
              <a:rPr lang="pl-PL" dirty="0" smtClean="0"/>
              <a:t> </a:t>
            </a:r>
            <a:r>
              <a:rPr lang="pl-PL" dirty="0" err="1" smtClean="0"/>
              <a:t>attention</a:t>
            </a:r>
            <a:r>
              <a:rPr lang="pl-PL" dirty="0" smtClean="0"/>
              <a:t>!</a:t>
            </a:r>
            <a:endParaRPr lang="pl-PL" dirty="0"/>
          </a:p>
        </p:txBody>
      </p:sp>
      <p:sp>
        <p:nvSpPr>
          <p:cNvPr id="4" name="AutoShape 6" descr="Konik z Nusnäs - Dalahäst"/>
          <p:cNvSpPr>
            <a:spLocks noChangeAspect="1" noChangeArrowheads="1"/>
          </p:cNvSpPr>
          <p:nvPr/>
        </p:nvSpPr>
        <p:spPr bwMode="auto">
          <a:xfrm>
            <a:off x="155575" y="-884238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5" name="AutoShape 8" descr="Konik z Nusnäs - Dalahäst"/>
          <p:cNvSpPr>
            <a:spLocks noChangeAspect="1" noChangeArrowheads="1"/>
          </p:cNvSpPr>
          <p:nvPr/>
        </p:nvSpPr>
        <p:spPr bwMode="auto">
          <a:xfrm>
            <a:off x="307975" y="-731838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6" name="AutoShape 10" descr="Konik z Nusnäs - Dalahäst"/>
          <p:cNvSpPr>
            <a:spLocks noChangeAspect="1" noChangeArrowheads="1"/>
          </p:cNvSpPr>
          <p:nvPr/>
        </p:nvSpPr>
        <p:spPr bwMode="auto">
          <a:xfrm>
            <a:off x="4475026" y="3169921"/>
            <a:ext cx="4658123" cy="348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3084" name="Picture 12" descr="Skandynawia- Dania, Szwecja, Norwegia: Konik z Dalar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062" y="2829983"/>
            <a:ext cx="9389020" cy="3071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839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zny">
  <a:themeElements>
    <a:clrScheme name="Organiczny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zny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zny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101</TotalTime>
  <Words>47</Words>
  <Application>Microsoft Office PowerPoint</Application>
  <PresentationFormat>Panoramiczny</PresentationFormat>
  <Paragraphs>16</Paragraphs>
  <Slides>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1" baseType="lpstr">
      <vt:lpstr>Apple Chancery</vt:lpstr>
      <vt:lpstr>Arial</vt:lpstr>
      <vt:lpstr>Arial Unicode MS</vt:lpstr>
      <vt:lpstr>Garamond</vt:lpstr>
      <vt:lpstr>Organiczny</vt:lpstr>
      <vt:lpstr>What do we know about Sweden?</vt:lpstr>
      <vt:lpstr>Prezentacja programu PowerPoint</vt:lpstr>
      <vt:lpstr>    </vt:lpstr>
      <vt:lpstr>Nature The most beautiful landscapes in Europe</vt:lpstr>
      <vt:lpstr>Sweden’s nationial sports</vt:lpstr>
      <vt:lpstr>Thank you for your attention!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Microsoft Office User</dc:creator>
  <cp:lastModifiedBy>Lenovo</cp:lastModifiedBy>
  <cp:revision>11</cp:revision>
  <dcterms:created xsi:type="dcterms:W3CDTF">2026-03-31T17:04:46Z</dcterms:created>
  <dcterms:modified xsi:type="dcterms:W3CDTF">2026-04-14T14:57:30Z</dcterms:modified>
</cp:coreProperties>
</file>